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2023-09-30T12:37:54Z</dcterms:modified>
  <cp:revision>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